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A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7E9F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0" d="100"/>
          <a:sy n="90" d="100"/>
        </p:scale>
        <p:origin x="-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7F81A-918B-5E4B-9BA5-449D7EA88ED9}" type="datetimeFigureOut">
              <a:rPr lang="en-AU" smtClean="0"/>
              <a:pPr/>
              <a:t>11/2/09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5370B-DAE8-AD40-9D45-33F0155F38D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1" Type="http://schemas.openxmlformats.org/officeDocument/2006/relationships/video" Target="file://localhost/Users/gbaker1993/Desktop/language.m4v" TargetMode="Externa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video" Target="file://localhost/Users/gbaker1993/Desktop/624923756.m4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language.m4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0" y="2033319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Emerson’s Nature:</a:t>
            </a:r>
          </a:p>
          <a:p>
            <a:pPr algn="ctr"/>
            <a:r>
              <a:rPr lang="en-AU" sz="4000" dirty="0" smtClean="0"/>
              <a:t>Language</a:t>
            </a:r>
            <a:endParaRPr lang="en-A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0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24923756.m4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6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1666</TotalTime>
  <Words>4</Words>
  <Application>Microsoft Macintosh PowerPoint</Application>
  <PresentationFormat>On-screen Show (4:3)</PresentationFormat>
  <Paragraphs>2</Paragraphs>
  <Slides>2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Georgia Baker</dc:creator>
  <cp:lastModifiedBy>Georgia Baker</cp:lastModifiedBy>
  <cp:revision>3</cp:revision>
  <dcterms:created xsi:type="dcterms:W3CDTF">2009-11-02T18:43:20Z</dcterms:created>
  <dcterms:modified xsi:type="dcterms:W3CDTF">2009-11-03T04:08:00Z</dcterms:modified>
</cp:coreProperties>
</file>